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sldIdLst>
    <p:sldId id="256" r:id="rId2"/>
    <p:sldId id="257" r:id="rId3"/>
    <p:sldId id="260" r:id="rId4"/>
    <p:sldId id="261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2"/>
    <p:restoredTop sz="94717"/>
  </p:normalViewPr>
  <p:slideViewPr>
    <p:cSldViewPr snapToGrid="0" snapToObjects="1">
      <p:cViewPr varScale="1">
        <p:scale>
          <a:sx n="119" d="100"/>
          <a:sy n="119" d="100"/>
        </p:scale>
        <p:origin x="23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8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16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6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1794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849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39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482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197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950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13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08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270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979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68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782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3966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47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14FF877-3DF0-AF45-A6C1-7F1FCAD7E7EF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BE3C06B-2F9F-F84D-B010-41FD3984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1554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4" Type="http://schemas.openxmlformats.org/officeDocument/2006/relationships/video" Target="../media/media2.mo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Apollyon’s Curse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Milestone 1 Progress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14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310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Character</a:t>
            </a:r>
            <a:r>
              <a:rPr lang="mr-IN" dirty="0" smtClean="0"/>
              <a:t>…</a:t>
            </a:r>
            <a:r>
              <a:rPr lang="en-US" dirty="0" smtClean="0"/>
              <a:t>so far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978971"/>
            <a:ext cx="4431072" cy="3124200"/>
          </a:xfrm>
        </p:spPr>
      </p:pic>
      <p:sp>
        <p:nvSpPr>
          <p:cNvPr id="5" name="TextBox 4"/>
          <p:cNvSpPr txBox="1"/>
          <p:nvPr/>
        </p:nvSpPr>
        <p:spPr>
          <a:xfrm>
            <a:off x="5981252" y="2883049"/>
            <a:ext cx="5701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now the our main character mesh is complete the next steps for me are getting the mesh ready for UV mapping and texturing.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81252" y="4324574"/>
            <a:ext cx="5217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will be after I finish creating and rigging  our enemies and assets for the environment.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207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141243"/>
            <a:ext cx="8534400" cy="1507067"/>
          </a:xfrm>
        </p:spPr>
        <p:txBody>
          <a:bodyPr/>
          <a:lstStyle/>
          <a:p>
            <a:r>
              <a:rPr lang="en-US" dirty="0" smtClean="0"/>
              <a:t>Animations</a:t>
            </a:r>
            <a:endParaRPr lang="en-US" dirty="0"/>
          </a:p>
        </p:txBody>
      </p:sp>
      <p:pic>
        <p:nvPicPr>
          <p:cNvPr id="6" name="Animation Progess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4213" y="4213225"/>
            <a:ext cx="5027612" cy="2465388"/>
          </a:xfrm>
          <a:ln>
            <a:solidFill>
              <a:schemeClr val="tx2"/>
            </a:solidFill>
          </a:ln>
        </p:spPr>
      </p:pic>
      <p:pic>
        <p:nvPicPr>
          <p:cNvPr id="7" name="Animation Progess_2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88828" y="1648310"/>
            <a:ext cx="5078712" cy="24904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3792" y="2078616"/>
            <a:ext cx="45289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Auto-rigging and animations provided by </a:t>
            </a:r>
            <a:r>
              <a:rPr lang="en-US" dirty="0" err="1" smtClean="0"/>
              <a:t>Mixamo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www.mixamo.com</a:t>
            </a:r>
            <a:r>
              <a:rPr lang="en-US" dirty="0" smtClean="0"/>
              <a:t>/#/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2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Progress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47" y="3625327"/>
            <a:ext cx="3654440" cy="257376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287" y="2177409"/>
            <a:ext cx="4100168" cy="28958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9055" y="1562100"/>
            <a:ext cx="3227544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59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563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181</TotalTime>
  <Words>65</Words>
  <Application>Microsoft Macintosh PowerPoint</Application>
  <PresentationFormat>Widescreen</PresentationFormat>
  <Paragraphs>10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Century Gothic</vt:lpstr>
      <vt:lpstr>Mangal</vt:lpstr>
      <vt:lpstr>Arial</vt:lpstr>
      <vt:lpstr>Mesh</vt:lpstr>
      <vt:lpstr>Apollyon’s Curse</vt:lpstr>
      <vt:lpstr>PowerPoint Presentation</vt:lpstr>
      <vt:lpstr>Main Character…so far</vt:lpstr>
      <vt:lpstr>Animations</vt:lpstr>
      <vt:lpstr>In Progress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</dc:title>
  <dc:creator>Terrence Marcus</dc:creator>
  <cp:lastModifiedBy>Terrence Marcus</cp:lastModifiedBy>
  <cp:revision>4</cp:revision>
  <dcterms:created xsi:type="dcterms:W3CDTF">2018-03-12T22:22:18Z</dcterms:created>
  <dcterms:modified xsi:type="dcterms:W3CDTF">2018-03-13T01:24:03Z</dcterms:modified>
</cp:coreProperties>
</file>

<file path=docProps/thumbnail.jpeg>
</file>